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3DE77-4347-DB28-02E6-19779F781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7DECD09-FD8D-3EFE-133E-F67CC784E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F78E00-7ED0-2546-666E-C6508481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A8E-E599-4A73-A72E-2F536CD346B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44D10D-613B-FBBE-3630-81ECCC901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D4D6CE-CE53-9785-97DB-9757CD26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7874-F875-4C16-8DC8-AE481B75EC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59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D9EB78-9265-14AD-8FE8-CA1E9B37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38FE2B7-32DC-9F33-8D2F-CE80DEBF3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3B53B7-D33A-A793-5445-4C381DCC8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A8E-E599-4A73-A72E-2F536CD346B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D80E9E-CFEC-9049-1264-2D7B624D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B7EEAC-D5B1-3163-F274-A0894EB79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7874-F875-4C16-8DC8-AE481B75EC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23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4C09F2E-FE52-5BB9-5E2E-1FD6786A75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4AE6696-AA94-0E8B-01C2-F7E93D8E7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0538EF-53A4-E794-6B10-97061469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A8E-E599-4A73-A72E-2F536CD346B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40A266-AD99-19B0-11C6-8BFB3C71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3E9AB6-62B1-ABFA-1953-795D41694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7874-F875-4C16-8DC8-AE481B75EC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97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B5C9B-9AA3-ED82-2CAD-6B7CA73D3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A0D02-E261-F022-4123-6AF5B40EC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A5A3A6-D505-8432-5C01-4754C481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A8E-E599-4A73-A72E-2F536CD346B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53D0C9-1A02-7A45-CEC5-1FF56955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42B785-9B44-08AA-ABAB-96C5BA91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7874-F875-4C16-8DC8-AE481B75EC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84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0DDEF5-2EAC-4989-9DB5-84033019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EFF93F-5D7C-85E1-912B-40A427FC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323DE8-FB10-E9ED-76BB-13B8DC14F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A8E-E599-4A73-A72E-2F536CD346B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8485FC-FAEE-C945-B2D1-B50F7CAD7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23D9B1-C452-582F-8AF0-267A1CAA7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7874-F875-4C16-8DC8-AE481B75EC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33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052E8-F911-2BE2-C2FE-93AFA449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94C75F-5827-8165-7205-82EA9C879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CE80C4-F5A7-0D5E-707A-D3C3C22CE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D1EF39-F068-2FA2-AC79-D53A70A7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A8E-E599-4A73-A72E-2F536CD346B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CD32FA-9709-85B9-998E-C886A3B1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5B80AD-B3EF-A6C5-EB78-2969B125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7874-F875-4C16-8DC8-AE481B75EC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47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21913-8471-198C-ACE1-7F992317E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549A3F-7949-8C88-5BAB-B0912982B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131BB0-F6EC-6F96-E0D4-74FCB209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1DFB34C-3054-03E0-DB9C-2688408240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5BC43C4-5221-B5BD-B94A-333D5FD0B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5F4E51C-DDB2-D1F7-F83F-51BB3CDBC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A8E-E599-4A73-A72E-2F536CD346B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1F06F71-1C63-6A12-0796-CA202EA57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7F7D59-FC94-76DA-1F65-A1868F393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7874-F875-4C16-8DC8-AE481B75EC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58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6B97B5-E148-89E4-76FD-ADB5693B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3ABB26-D297-8715-3D74-FA9DAE33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A8E-E599-4A73-A72E-2F536CD346B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D7A5358-BF0A-20C1-A316-F78B6C2D6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FF8C6ED-38F1-67E5-78C1-67C2E241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7874-F875-4C16-8DC8-AE481B75EC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386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142120-091B-6B40-0C8A-A52238A6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A8E-E599-4A73-A72E-2F536CD346B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015F33-EA44-CE11-F5D8-35AFDF02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A4877D-0AD7-1371-1AEB-A51255B3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7874-F875-4C16-8DC8-AE481B75EC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62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3EBD3C-EC78-D0D9-0AF6-1DCB79EE7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FDF075-0C17-3537-A1B4-5E36E6B86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856B32-0636-C178-6214-2267718E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D94B8C-490F-F9A3-104E-066E0392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A8E-E599-4A73-A72E-2F536CD346B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966509-5163-75F6-63E9-C0DEE3FD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184A8D-7649-8D4A-28BA-FF6796AF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7874-F875-4C16-8DC8-AE481B75EC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735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00344-EBB3-DD41-E754-D0AF203B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3087505-ECAF-34CD-0A55-59132B75B9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DC36AA-C88C-4524-0F5A-0723E743A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245C51-2E4F-0BF4-2668-4A6FB55B4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A8E-E599-4A73-A72E-2F536CD346B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89E8DA-810F-FB4D-E5D4-4EA4CE986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05E4E3-63B2-CCAF-604D-67922343A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7874-F875-4C16-8DC8-AE481B75EC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247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5B27893-1A52-3D4F-37FE-4FE9C477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0B2C3D-38A0-75A1-5CD1-255971D0D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BD5378-3FB4-8641-9A7C-4C35B6E83F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4A8E-E599-4A73-A72E-2F536CD346B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8DEE71-87EB-335E-9C25-52F047439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36C5A3-5169-3002-6FD2-B0BA63E5E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67874-F875-4C16-8DC8-AE481B75EC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90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727A2D1-459B-E839-BAFF-8DC4F4E35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35" y="0"/>
            <a:ext cx="4320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55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28707B3-B010-A79D-627E-0E10DDC0F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34" y="1676781"/>
            <a:ext cx="5200650" cy="35090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0E5A26-6207-D8AB-1E1D-43AE1FB94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7" y="1676781"/>
            <a:ext cx="5226558" cy="350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5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A3A8F4-79B6-A2EC-68F0-6DD016258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76" y="724348"/>
            <a:ext cx="3537966" cy="52120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0FCA07-D782-2440-92E1-4F63549CE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71" y="1578169"/>
            <a:ext cx="5205222" cy="350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12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8B2EE85-D3E6-451A-7E8C-EC1A42049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45" y="-62753"/>
            <a:ext cx="10662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41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D6ECE7-3914-848F-466E-119417E40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64" y="699584"/>
            <a:ext cx="3515868" cy="51937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EC435D-25A9-AFAD-D784-548FDDDB6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43" y="936566"/>
            <a:ext cx="3433572" cy="49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04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541FC2-ADE9-7DBA-AD4E-B0E2A42CA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34" y="689072"/>
            <a:ext cx="3491484" cy="52288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E7D2FA-0EE6-4F22-80D4-4B03ABD6B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" y="1592423"/>
            <a:ext cx="5290566" cy="342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39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46361A-E3EF-0168-6668-2CD7C3A99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48" y="1296588"/>
            <a:ext cx="5298186" cy="34221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0EABE3-67C8-CB88-2519-E613E1F8C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9" y="0"/>
            <a:ext cx="4432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82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52D8E3-E910-70EA-9BDE-428A824F8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02" y="875157"/>
            <a:ext cx="3526536" cy="51076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572552-53E9-A1E8-569B-97A74468B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26" y="1555420"/>
            <a:ext cx="5301996" cy="34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20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9F749E1-8869-6631-5EEA-83A58D96B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07" y="1564968"/>
            <a:ext cx="5298186" cy="34328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A301B5-8E31-D809-0AFC-9309DDBC1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9" y="1573350"/>
            <a:ext cx="5301996" cy="34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95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92EE27-03AA-2D77-0A5E-C2EE8F0A3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70" y="682550"/>
            <a:ext cx="3504438" cy="50924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9F672C-A804-D9DD-197A-2A4F81AE3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91" y="682550"/>
            <a:ext cx="3515868" cy="51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97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5E4E9F-3CA3-89A8-7A0B-749E14205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62" y="1599102"/>
            <a:ext cx="5292852" cy="34267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BD794E-6435-D896-FE19-F315CFF24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9" y="628022"/>
            <a:ext cx="3504438" cy="520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6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B46BD8-FE41-7497-10F1-EB79EAF1C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295" y="0"/>
            <a:ext cx="4251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CA12A3-79D4-3A9C-E602-DFFD6BC6A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3955"/>
            <a:ext cx="5279136" cy="34335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F876EC-8336-3334-A5C9-E4F65F886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4" y="1700784"/>
            <a:ext cx="5221986" cy="34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5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A91493-1635-6D1C-835D-C0D9B6434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42391"/>
            <a:ext cx="3505200" cy="51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22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E5FF603-ECF0-8177-5DC8-B61F78E11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32" y="837057"/>
            <a:ext cx="3526536" cy="518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79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D28196-F40D-1AED-FB71-E08881E3F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63" y="1676400"/>
            <a:ext cx="516407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88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0D917E1-DAB0-4CD8-C9EC-9D66DE61C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89" y="1686687"/>
            <a:ext cx="5205222" cy="348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75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2C9241-36A3-9A18-10AA-AE28D8014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79" y="932150"/>
            <a:ext cx="5153406" cy="3505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7A712F-472D-B9E1-FC3B-FF6AE6CB0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0" y="950438"/>
            <a:ext cx="5146548" cy="34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60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E82BBD-B0D5-1809-A5F5-5EF521221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839" y="718924"/>
            <a:ext cx="3504438" cy="50794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C4C16E-72B5-88BB-9E43-FBC692E50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09" y="1506451"/>
            <a:ext cx="5123688" cy="350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15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71D753-4E45-8AA1-AFD6-DCDF6DAB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98" y="1240760"/>
            <a:ext cx="5154168" cy="35158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AC0609-B3B5-ADED-7033-E5B114CF1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6" y="1350802"/>
            <a:ext cx="5226558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830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Lenoir Alain</dc:creator>
  <cp:lastModifiedBy>Lenoir Alain</cp:lastModifiedBy>
  <cp:revision>1</cp:revision>
  <dcterms:created xsi:type="dcterms:W3CDTF">2025-06-16T13:27:57Z</dcterms:created>
  <dcterms:modified xsi:type="dcterms:W3CDTF">2025-06-16T13:28:45Z</dcterms:modified>
</cp:coreProperties>
</file>