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68B1A5-A2B4-9FFF-DBE4-7697D3C1D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EEB682-B255-0429-04E4-4B1F4DDC6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2B50E0-4EAA-1C92-EABA-CA5DE010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F5DAC1-0631-A6B5-A4A5-1BDA9123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667C37-9CBD-CF27-AD3A-2789BF30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18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69CE04-7EA1-6520-BC0F-866AF911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DA5178-13D3-D907-705D-0E5728C97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557BFE-5A29-5E13-3352-BC142C65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CCE04B-374F-2DA4-34C0-14BE037F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742AC9-1231-C20B-8805-0F57814D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36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909E5A1-570A-B765-CC6B-E210F2780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F74E8F4-945D-7B60-C265-E28A68A6C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744FB0-66E4-C3A4-C529-274529DA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41F074-BF60-047B-566F-6CA31AD5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DD0DCC-E0DA-B35A-ECF6-796E9F6A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91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7D851-E656-205D-FAC1-58E72D563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E69DF6-7EB6-5E09-6C07-6A98B30E2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EE0C22-4ACA-4B8E-C3B5-2D744D9D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F52A5E-4D56-7430-DB60-ED595BC6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C2F22B-0B95-AF4C-AFD7-B31BABEC2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62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FF6B3-232D-5BD3-8797-7519BFDE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1CF655-D5BC-B39F-DAE7-C737617E4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377A38-8DFA-46DC-78CD-5CFF56901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051A07-ED39-101F-C4DE-7CA4C402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F25811-D546-9687-98F8-CB4E376D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6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091100-B7B3-DA22-59BE-A596DCA0B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060C0A-99D2-1C87-A8B5-D80694051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067E6B-2CEB-2B02-9AF1-0C0D369B3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C824AA-E99E-0F58-592B-D507B524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2BF97F-4085-C6FB-2541-1B985514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2BBE75-0EBA-7F2A-5B9A-22B3649C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48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59C73-C2B9-83A2-C72D-EB610CCD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366617-0C11-2601-EFA3-FDE9097DF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699036C-EAD8-BFFD-B828-06E75F30F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84FC90-8993-326C-756D-D43B1887C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C98FD46-6396-57A8-46C1-63CC2CB5A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C37172-C45D-C19F-715E-4706FCD1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8C9B1B9-866A-3372-2384-CE151DD6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2C3D451-DF36-9146-E193-D3DBD70A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7DB2D-D162-8E69-C5FF-CF4A500B6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213147-D1D1-946B-A8D4-ADC37893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413327-D624-813C-AB75-1F5A4E29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AEE6E5-98D2-7F3D-C6DE-DB369056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194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153C74-463F-CE4D-6E8E-E80EAA60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1BFCA8-F3D1-DBB6-A55A-8A963C2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6D806D-0900-7873-2676-BC4DE8C7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86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3136D-ED2F-9DD4-025C-61580F6B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B5B00B-F49D-F27D-B9CC-825D3DA81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5AB637-E666-E4BE-5D0C-B03B21C94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80534C-4804-9877-977A-75551AC1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BB320C-18DD-99A2-C1DB-097E4CB8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7D9E9D-F003-61D5-5924-4A2FE943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13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6AA08-1AE4-9F68-5C8E-62647922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F0910A-156C-2D18-16DC-3BF7CF47B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CC4AAC-869D-1010-8212-BB863648E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658539-53F9-BDF2-0D6B-CFB2C67B4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BA2218-3987-C9F4-597D-DAAE7C3B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F44440-BDBB-DCB5-2FCD-057648385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17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24FDA1-CDAD-4852-9F92-1F33FC68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E30E37-B7E4-0349-BFF1-FD3CA600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B50C7A-CA56-FCA2-0CB2-28E1137AD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D6FAC-4B16-49BB-8797-EE9F2973F572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3D1C77-AA74-C1D1-8FB5-AB1A88B1A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B4ABAC-6284-D0BB-A7EE-041A4F53E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8150B-B700-4FE8-9B5F-AA013B5783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38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AB9E1D-F506-2EAC-F83E-51928A4C0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753080"/>
            <a:ext cx="3515868" cy="51008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C3D932-B2E7-762A-B949-C4333894E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03" y="763748"/>
            <a:ext cx="3442716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8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647C7C4-D1A2-FECC-8FD1-249CF90CF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15" y="825246"/>
            <a:ext cx="3546348" cy="52120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DA3520-28CD-50F2-8017-39391F129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19" y="825246"/>
            <a:ext cx="3525774" cy="52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5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3DA308-A440-7B10-463B-0850E1483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87" y="40341"/>
            <a:ext cx="4178508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147B95-6F34-E1AA-0F87-7558464EB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72" y="829056"/>
            <a:ext cx="3522726" cy="51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851F3F-AD09-89E6-AFF1-239EE371F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33" y="1103123"/>
            <a:ext cx="7161976" cy="46517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F5C6C8-D46B-7ADB-1595-34753D7A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1" y="0"/>
            <a:ext cx="4339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73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F4709C-B606-E9B5-2AF3-D09E2F135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34" y="705859"/>
            <a:ext cx="3477768" cy="52181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60C15E-049E-F623-7F07-7CEBF1B19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75" y="718813"/>
            <a:ext cx="3505200" cy="52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0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82B2C9-1C07-225F-92F3-B624F8163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18" y="1480095"/>
            <a:ext cx="5251704" cy="34495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88724D-DA69-43B2-D5E8-FCED184A0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9" y="604557"/>
            <a:ext cx="3498342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0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E47A8C-FF89-F454-0783-7B5F23D2E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85" y="960232"/>
            <a:ext cx="3453384" cy="51168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38FCEE-6E57-0451-ECCA-BC3909C60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9" y="89647"/>
            <a:ext cx="422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96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6A8E53-44C4-29B5-60A1-5B42879CD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52" y="977938"/>
            <a:ext cx="3441954" cy="50391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F46AD6-B5E4-DC08-B15F-1F5D2CCB7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28" y="977938"/>
            <a:ext cx="3441954" cy="47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6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039020-6A27-1646-EF3A-144918D21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30" y="818007"/>
            <a:ext cx="3518916" cy="52219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835CF5-3B9E-D761-5B66-C4131BAC7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72" y="843915"/>
            <a:ext cx="3515868" cy="519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04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748CA0-D6E4-043C-6A1A-D6EA7941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77" y="769239"/>
            <a:ext cx="3442716" cy="50543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A02EBB-789E-1490-0171-F920FF873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59" y="769239"/>
            <a:ext cx="3475482" cy="518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82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00A034C-2C89-B45E-1E34-5A5D05D11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69" y="1599146"/>
            <a:ext cx="5164074" cy="34983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EB4D7A-F14A-1E09-FDE9-B7BDD8CE3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71" y="608726"/>
            <a:ext cx="3515868" cy="51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7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7BB061-30B5-2ED7-2213-9E0D03E6E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08" y="909828"/>
            <a:ext cx="3433572" cy="50383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DF4F81-30EA-E959-016C-588285660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66" y="749808"/>
            <a:ext cx="3515868" cy="51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27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111913-5CD2-518C-AAD3-E359C1245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99" y="1537896"/>
            <a:ext cx="5121402" cy="34594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A1A3BB-0781-A42A-67ED-4A30B27F3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93" y="588511"/>
            <a:ext cx="3488436" cy="51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1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B21DA0-F50F-1495-DFD6-CB52E8A5F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6389"/>
            <a:ext cx="3515868" cy="52052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4BC9EC-9C3C-137E-7CC5-ECF26A15D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06" y="826389"/>
            <a:ext cx="3518916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550C850-0B93-C9DA-EB70-3EA6B65B0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86" y="776097"/>
            <a:ext cx="3493770" cy="52158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5FBA2F-584E-294B-B9A2-E46AE09DC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50" y="821055"/>
            <a:ext cx="3506724" cy="512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22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E14022-5492-20C9-4D40-A2A8BCEA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66" y="1585946"/>
            <a:ext cx="5281422" cy="34350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697846-0784-1CC7-5764-466BA40C0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73" y="721838"/>
            <a:ext cx="3515868" cy="51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7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042906-23F3-A845-045D-204E8C3EB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753"/>
            <a:ext cx="4370907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6F2C63-D589-7B00-3393-8D6856C62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1" y="562401"/>
            <a:ext cx="3493770" cy="51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4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EAA789-ADFF-76D4-4160-ED4CF0FD4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97" y="745707"/>
            <a:ext cx="3526536" cy="52052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B4D6FD-FAEC-886F-56AD-1E6825DF3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74" y="1638390"/>
            <a:ext cx="5305044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13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ACCC38-4004-4103-83F4-228BC01D7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09" y="134471"/>
            <a:ext cx="435771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FF7429-4455-20BB-D525-F4769EBF5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24" y="768208"/>
            <a:ext cx="3515868" cy="519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9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9E77A6-667A-CA63-E90A-E470AF41A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60" y="831342"/>
            <a:ext cx="3496056" cy="51953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B68B1D-6AB6-EB70-C367-F14442717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50" y="837438"/>
            <a:ext cx="351663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041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Lenoir Alain</dc:creator>
  <cp:lastModifiedBy>Lenoir Alain</cp:lastModifiedBy>
  <cp:revision>1</cp:revision>
  <dcterms:created xsi:type="dcterms:W3CDTF">2025-06-16T13:47:09Z</dcterms:created>
  <dcterms:modified xsi:type="dcterms:W3CDTF">2025-06-16T13:47:20Z</dcterms:modified>
</cp:coreProperties>
</file>