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E7AB48-34B2-2247-6D16-73C24BC69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90A81D3-0700-A19A-4B8A-FE42471DD3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EAAA14-6F00-C586-7A54-5B515B836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6610-76EC-4579-B74A-ED6E516A5835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6CE74D-9B73-DF6D-566B-41F435B61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17A9A4-1CF5-AE43-BE81-055F39879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8685-755B-4122-9334-0F62CA205B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4388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497520-08DA-C4A5-4A7D-5DA44FD5A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8D2A496-C94C-8D45-72A5-BAF94F8D5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892B86-56CE-7C33-FD88-10AA8C17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6610-76EC-4579-B74A-ED6E516A5835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313174-112B-B9FD-96BF-B78C02D9F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8C28A3-496C-D673-D919-BCFF8392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8685-755B-4122-9334-0F62CA205B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8581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42B5408-90E5-BEDC-2445-8D9D5A84E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4F9F38E-A3A4-7F7A-477E-05B8B77E00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895CC6-86B2-1A46-D3EF-8180EC25C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6610-76EC-4579-B74A-ED6E516A5835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DA0268-1AFD-0B61-BC46-668D2C9FF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BAC356-F7E8-EFE9-33D5-709B90BED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8685-755B-4122-9334-0F62CA205B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5297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9798B3-7015-85AF-E68A-7CEE74ACA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17A72E-C826-C19E-7380-DB12DD7DE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2884CD-0DD2-9F0C-B20C-E0C91CE55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6610-76EC-4579-B74A-ED6E516A5835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C41B63-2E24-A69A-F334-D0A35266C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B2C714-01A8-BD8B-C436-10310862B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8685-755B-4122-9334-0F62CA205B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898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210638-1FB7-3E53-CACF-39532D9C5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0A69BB-2C27-419C-2B3B-F4D2D9F87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A6A319-150B-D6C4-11F9-8BE72CFAF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6610-76EC-4579-B74A-ED6E516A5835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6D83B2-F2C2-4986-4AF3-B722E38C1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7533A9-0C60-F0E2-72D6-2C425A34F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8685-755B-4122-9334-0F62CA205B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0880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57C266-75BB-EFAF-F639-D6DA988D3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F4BBE5-6232-9D20-BFB8-8400571BEC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63AAD0A-2021-DD71-7F13-823DCF9FF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FE082EA-7CD8-D62D-CBFE-72F039F6C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6610-76EC-4579-B74A-ED6E516A5835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DFCA95C-3150-F1E7-BC57-7EE11193B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6B9847-D036-26E7-3DA6-692A5FFB2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8685-755B-4122-9334-0F62CA205B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2634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0A58D4-B820-F5B2-6AB6-4490327A6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CED69DF-BBFC-872D-6C9D-E30A60827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F26C357-FB48-4BF3-4422-BD50735116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E77E145-93CE-27C3-7468-110EEC826A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05D317C-3F4C-F772-DECB-2EB823056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8047C84-7B6F-5539-D116-50EE64F7F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6610-76EC-4579-B74A-ED6E516A5835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3EDC52B-A46F-FBB5-7340-ABA6022A2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44FF6A8-6A3F-0E8C-A905-594F2665F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8685-755B-4122-9334-0F62CA205B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446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C95B95-BC2D-E257-9E71-E02893CEC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43B1952-2A39-6982-46F7-2CC938E9B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6610-76EC-4579-B74A-ED6E516A5835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AC348B2-5170-E9DB-5A19-677D17D0A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4BD4F79-7908-C31C-2DBB-780179B2C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8685-755B-4122-9334-0F62CA205B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344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0169D1D-C87E-8236-6F11-9D60DB47C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6610-76EC-4579-B74A-ED6E516A5835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F4E82D-BDC4-53B0-891A-69D1A91C6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7C2467-47A4-4CCC-E22E-411570A40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8685-755B-4122-9334-0F62CA205B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9499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DD3F58-F85F-6852-14EE-9E692CE4E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302B29-8CAC-6399-4D3F-A51371318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0CBBE0C-20EF-EEE3-7390-A2E428C6A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F962A48-9871-6018-DA87-AD9B19C43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6610-76EC-4579-B74A-ED6E516A5835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2C11AD2-D50C-0F3B-6598-7D90AD868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BF96F20-3A66-9DBD-DC89-299318F5D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8685-755B-4122-9334-0F62CA205B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3355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E1DEB7-8956-76AB-0551-F90106325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61CC952-09C8-DC8E-7249-2B1607B4B1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A8B683F-E439-26CC-C33B-6A63A40D5E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E475470-CB7B-219C-FFD0-F063DCAB5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6610-76EC-4579-B74A-ED6E516A5835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D5C81AC-183E-6780-4D43-F349D6248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F5E7013-FAA7-A9D0-E82E-9C25D3EB3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F8685-755B-4122-9334-0F62CA205B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0041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BED74E0-85AA-F36B-1C7A-FEDDB54EF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36ADF2D-13E0-09BE-4B01-CA2C7D788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DE9C70-FEDA-24B7-A6FF-D78E672659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86610-76EC-4579-B74A-ED6E516A5835}" type="datetimeFigureOut">
              <a:rPr lang="fr-FR" smtClean="0"/>
              <a:t>16/06/2025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C709D0-C337-25D4-84B6-8BB3E5D64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D164FC-A719-FB59-573C-C1C46B46B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F8685-755B-4122-9334-0F62CA205B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713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FC69DDE-E252-6493-34CD-F4D2E411B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38653"/>
            <a:ext cx="5288280" cy="341528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DF03101-3BA3-876C-1FDD-08B0D3D43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207" y="776948"/>
            <a:ext cx="3525774" cy="514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15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B722649-0911-3547-1907-B8C4C8267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22" y="850392"/>
            <a:ext cx="3504438" cy="514197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194264F-82AE-5A47-A80D-90A059786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936" y="842772"/>
            <a:ext cx="3525774" cy="515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99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BF32942-98D2-B614-C02F-26FDCDE8A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432" y="814959"/>
            <a:ext cx="3493770" cy="522808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EC5F4B-6369-6BE2-4A4B-8F000F161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14" y="1555623"/>
            <a:ext cx="5215890" cy="344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47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C3D4345-BFE3-F8B4-4B9B-F53F8DA8F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843" y="923925"/>
            <a:ext cx="3463290" cy="50101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DFBF94-7D92-7C21-4AF4-4882289D5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736" y="-89647"/>
            <a:ext cx="4429518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27B13A9-7235-02D8-1A13-AF3B5D144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71" y="820674"/>
            <a:ext cx="3493770" cy="521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3DD6C48-890A-3995-485A-F187D5FC6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94" y="576700"/>
            <a:ext cx="3526536" cy="51960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1FE052-1435-EC39-D3E3-B8A496441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066" y="1320456"/>
            <a:ext cx="5205222" cy="346405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424D018-D4AC-C2E7-3CCD-3C3E34823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270"/>
            <a:ext cx="3512058" cy="520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58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89B14DE-DA49-266D-B947-1E17F1B5C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71" y="827532"/>
            <a:ext cx="3541776" cy="52029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A4FD955-B45D-35EB-520F-CAB7A04FE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38" y="-80682"/>
            <a:ext cx="4290862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798A26D-F231-7171-B6D3-502AE28A7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13" y="745707"/>
            <a:ext cx="3515868" cy="520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12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84ED7D1-2420-DCCE-BE89-A8EFC710D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234" y="407513"/>
            <a:ext cx="3477768" cy="51823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A7082BF-2068-4A00-0C7A-CCCDFEBAE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571" y="1383411"/>
            <a:ext cx="5170932" cy="348157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9ECA4E8-EC2D-DE56-D7B6-D5E8F0EB7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63" y="649202"/>
            <a:ext cx="3445002" cy="52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22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93C857C-6171-99AB-0420-8A361376F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657" y="653213"/>
            <a:ext cx="3618738" cy="522884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BE5358B-4A4C-569F-AF12-9B7ADD5AB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490" y="570222"/>
            <a:ext cx="3466338" cy="519760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926B6C8-CCA1-A100-2961-2B2E24795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" y="878396"/>
            <a:ext cx="5233416" cy="343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06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554D10E-1689-22D5-E866-4679DBD60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138" y="1451475"/>
            <a:ext cx="5235702" cy="34350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27A6BC8-7006-6AED-2248-543252FD6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64" y="565650"/>
            <a:ext cx="3441954" cy="520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0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493E509-7DBD-4814-1316-613A4A3AA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147" y="891249"/>
            <a:ext cx="3429000" cy="52189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FC522F7-9BA1-6D58-88EA-A15CF46E5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601" y="0"/>
            <a:ext cx="4307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90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5F38A09-63B9-DF57-A14E-7A2FEDE59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64" y="1384173"/>
            <a:ext cx="5161026" cy="348005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044C6C7-3EE2-BDCD-7BE1-D6A656D71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3" y="1590742"/>
            <a:ext cx="5170932" cy="347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02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057550E-3942-F6DE-6D8A-32E57A265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597" y="961644"/>
            <a:ext cx="3493770" cy="51442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B9FDFD8-4F2C-19E5-7465-6DACE7E45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157" y="961644"/>
            <a:ext cx="3504438" cy="493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20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D05ED3B-B9C0-DB54-595A-5F46A59F8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478" y="702161"/>
            <a:ext cx="3515868" cy="511302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3004DD2-AE0D-EE92-9661-A7B9BF0CD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79" y="805300"/>
            <a:ext cx="3509772" cy="514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59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C4F08D6-0A2B-13A7-7C5C-B3C3F185E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787" y="1599147"/>
            <a:ext cx="5164074" cy="349834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281B5D8-2F33-6120-02EB-C2C9DBB7C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39" y="1683258"/>
            <a:ext cx="5117592" cy="349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31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B1A42D9-C97D-DB58-F6AA-B40A322A6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052" y="777330"/>
            <a:ext cx="3514344" cy="514197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1207F4D-905A-34F8-49BD-A9C706793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31" y="1497666"/>
            <a:ext cx="5165598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39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F85BDE6-DD0D-F47A-8261-64A55E9BB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599" y="1676400"/>
            <a:ext cx="5164074" cy="35052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D94DF2C-35DE-7CBD-7BBA-728948370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95" y="797724"/>
            <a:ext cx="3509010" cy="511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15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F1DE459-AA03-AA0A-5A68-72246A565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774976"/>
            <a:ext cx="3505200" cy="50391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0D2981E-8B28-B885-C1BD-FE8058D52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87" y="1489463"/>
            <a:ext cx="5131308" cy="348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30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4D63710-F4E4-3A59-AA4E-CDEC62476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493" y="778226"/>
            <a:ext cx="3537204" cy="50505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E7EDD8D-85D1-35ED-6A94-0AD26AF26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2" y="1551275"/>
            <a:ext cx="5154168" cy="350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7004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Grand écran</PresentationFormat>
  <Paragraphs>0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Lenoir Alain</dc:creator>
  <cp:lastModifiedBy>Lenoir Alain</cp:lastModifiedBy>
  <cp:revision>1</cp:revision>
  <dcterms:created xsi:type="dcterms:W3CDTF">2025-06-16T13:55:49Z</dcterms:created>
  <dcterms:modified xsi:type="dcterms:W3CDTF">2025-06-16T13:56:07Z</dcterms:modified>
</cp:coreProperties>
</file>