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E56-3BD4-4552-950B-9F569AFC8D5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6F78-9F1B-4625-AC4D-06D903FE86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6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E56-3BD4-4552-950B-9F569AFC8D5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6F78-9F1B-4625-AC4D-06D903FE86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9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E56-3BD4-4552-950B-9F569AFC8D5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6F78-9F1B-4625-AC4D-06D903FE86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7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E56-3BD4-4552-950B-9F569AFC8D5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6F78-9F1B-4625-AC4D-06D903FE86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1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E56-3BD4-4552-950B-9F569AFC8D5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6F78-9F1B-4625-AC4D-06D903FE86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7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E56-3BD4-4552-950B-9F569AFC8D5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6F78-9F1B-4625-AC4D-06D903FE86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E56-3BD4-4552-950B-9F569AFC8D5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6F78-9F1B-4625-AC4D-06D903FE86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6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E56-3BD4-4552-950B-9F569AFC8D5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6F78-9F1B-4625-AC4D-06D903FE86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8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E56-3BD4-4552-950B-9F569AFC8D5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6F78-9F1B-4625-AC4D-06D903FE86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9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E56-3BD4-4552-950B-9F569AFC8D5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6F78-9F1B-4625-AC4D-06D903FE86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E56-3BD4-4552-950B-9F569AFC8D5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6F78-9F1B-4625-AC4D-06D903FE86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1E56-3BD4-4552-950B-9F569AFC8D5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6F78-9F1B-4625-AC4D-06D903FE86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0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2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61709" y="613064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Camponotus fellah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7357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6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10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Grand écran</PresentationFormat>
  <Paragraphs>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Lenoir</dc:creator>
  <cp:lastModifiedBy>Lenoir</cp:lastModifiedBy>
  <cp:revision>1</cp:revision>
  <dcterms:created xsi:type="dcterms:W3CDTF">2016-04-28T14:59:35Z</dcterms:created>
  <dcterms:modified xsi:type="dcterms:W3CDTF">2016-04-28T15:00:27Z</dcterms:modified>
</cp:coreProperties>
</file>